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878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 algn="just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процесса каталитического риформинга (определить составы и свойства 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605" y="2680436"/>
            <a:ext cx="5545336" cy="40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6894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8062</TotalTime>
  <Words>942</Words>
  <Application>Microsoft Office PowerPoint</Application>
  <PresentationFormat>Широкоэкранный</PresentationFormat>
  <Paragraphs>111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Системный анализ процессов химической технологии</vt:lpstr>
      <vt:lpstr>Задача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112</cp:revision>
  <dcterms:created xsi:type="dcterms:W3CDTF">2020-11-19T09:51:55Z</dcterms:created>
  <dcterms:modified xsi:type="dcterms:W3CDTF">2021-03-14T16:11:16Z</dcterms:modified>
</cp:coreProperties>
</file>